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Students entering math 2 – Answer 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Shepherd Middle School</a:t>
            </a:r>
          </a:p>
          <a:p>
            <a:r>
              <a:rPr lang="en-US" dirty="0" smtClean="0"/>
              <a:t>Summer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4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t="33667" r="-352" b="-581"/>
          <a:stretch/>
        </p:blipFill>
        <p:spPr>
          <a:xfrm>
            <a:off x="677732" y="387274"/>
            <a:ext cx="6115460" cy="54541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9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5" b="1181"/>
          <a:stretch/>
        </p:blipFill>
        <p:spPr>
          <a:xfrm>
            <a:off x="322729" y="441064"/>
            <a:ext cx="7851920" cy="598125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8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7" t="34515" r="1567" b="3519"/>
          <a:stretch/>
        </p:blipFill>
        <p:spPr>
          <a:xfrm>
            <a:off x="311972" y="104600"/>
            <a:ext cx="7551868" cy="62370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9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18564" r="151" b="5605"/>
          <a:stretch/>
        </p:blipFill>
        <p:spPr>
          <a:xfrm>
            <a:off x="1151069" y="388157"/>
            <a:ext cx="5959736" cy="60234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6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9" t="11441" r="1629" b="7043"/>
          <a:stretch/>
        </p:blipFill>
        <p:spPr>
          <a:xfrm>
            <a:off x="1169212" y="86061"/>
            <a:ext cx="6233041" cy="677193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8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 b="7556"/>
          <a:stretch/>
        </p:blipFill>
        <p:spPr>
          <a:xfrm>
            <a:off x="1043491" y="117717"/>
            <a:ext cx="5908930" cy="66596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74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b="11941"/>
          <a:stretch/>
        </p:blipFill>
        <p:spPr>
          <a:xfrm>
            <a:off x="1172584" y="258184"/>
            <a:ext cx="5884432" cy="608458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9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" t="8562" r="870" b="18760"/>
          <a:stretch/>
        </p:blipFill>
        <p:spPr>
          <a:xfrm>
            <a:off x="1017437" y="210734"/>
            <a:ext cx="6448371" cy="624385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90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b="6963"/>
          <a:stretch/>
        </p:blipFill>
        <p:spPr>
          <a:xfrm>
            <a:off x="1593810" y="258184"/>
            <a:ext cx="5439074" cy="62824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7" b="7116"/>
          <a:stretch/>
        </p:blipFill>
        <p:spPr>
          <a:xfrm>
            <a:off x="925158" y="-10758"/>
            <a:ext cx="5959155" cy="66697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6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>
          <a:xfrm rot="5400000">
            <a:off x="874630" y="731509"/>
            <a:ext cx="6536236" cy="539823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9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 b="8926"/>
          <a:stretch/>
        </p:blipFill>
        <p:spPr>
          <a:xfrm>
            <a:off x="1484555" y="311971"/>
            <a:ext cx="5497158" cy="61013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1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60"/>
          <a:stretch/>
        </p:blipFill>
        <p:spPr>
          <a:xfrm>
            <a:off x="1226372" y="96819"/>
            <a:ext cx="5564148" cy="66697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4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1" b="10162"/>
          <a:stretch/>
        </p:blipFill>
        <p:spPr>
          <a:xfrm>
            <a:off x="1021977" y="182879"/>
            <a:ext cx="6100480" cy="63254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42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3" b="11268"/>
          <a:stretch/>
        </p:blipFill>
        <p:spPr>
          <a:xfrm>
            <a:off x="1355463" y="322729"/>
            <a:ext cx="5701553" cy="60896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6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4" b="19005"/>
          <a:stretch/>
        </p:blipFill>
        <p:spPr>
          <a:xfrm>
            <a:off x="1032733" y="268941"/>
            <a:ext cx="6412110" cy="617489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7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>
          <a:xfrm rot="5400000">
            <a:off x="1025618" y="665441"/>
            <a:ext cx="6408286" cy="52925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4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>
          <a:xfrm rot="5400000">
            <a:off x="868912" y="736086"/>
            <a:ext cx="6601924" cy="54524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1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>
          <a:xfrm rot="5400000">
            <a:off x="1060220" y="759932"/>
            <a:ext cx="6505103" cy="537251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2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>
          <a:xfrm rot="5400000">
            <a:off x="799908" y="764364"/>
            <a:ext cx="6405982" cy="529065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>
          <a:xfrm rot="5400000">
            <a:off x="994785" y="943699"/>
            <a:ext cx="6021011" cy="49727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7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>
          <a:xfrm rot="5400000">
            <a:off x="895109" y="720649"/>
            <a:ext cx="6548134" cy="54080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2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4592"/>
          <a:stretch>
            <a:fillRect/>
          </a:stretch>
        </p:blipFill>
        <p:spPr>
          <a:xfrm rot="5400000">
            <a:off x="1065223" y="830230"/>
            <a:ext cx="6076906" cy="501887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16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</TotalTime>
  <Words>12</Words>
  <Application>Microsoft Office PowerPoint</Application>
  <PresentationFormat>Widescreen</PresentationFormat>
  <Paragraphs>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Rockwell</vt:lpstr>
      <vt:lpstr>Rockwell Condensed</vt:lpstr>
      <vt:lpstr>Wingdings</vt:lpstr>
      <vt:lpstr>Wood Type</vt:lpstr>
      <vt:lpstr>Students entering math 2 – Answer 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entering math 2 – Answer key</dc:title>
  <dc:creator>Lucas Logan</dc:creator>
  <cp:lastModifiedBy>Lucas Logan</cp:lastModifiedBy>
  <cp:revision>2</cp:revision>
  <dcterms:created xsi:type="dcterms:W3CDTF">2017-04-03T19:33:22Z</dcterms:created>
  <dcterms:modified xsi:type="dcterms:W3CDTF">2017-04-03T19:48:23Z</dcterms:modified>
</cp:coreProperties>
</file>